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A4105-A997-4249-A003-C24D1918D8AD}" type="datetimeFigureOut">
              <a:rPr lang="en-US" smtClean="0"/>
              <a:pPr/>
              <a:t>3/8/20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35C44-0790-F247-AC32-304D6977F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bbc.co.uk/2/hi/science/nature/2000003.stm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cientificamerican.com/video/what-is-a-genetically-modified-food2013-07-24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ted.com/talks/paul_knoepfler_the_ethical_dilemma_of_designer_babies" TargetMode="Externa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Genetic Engineering Self-Paced Activity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Mon</a:t>
            </a:r>
            <a:r>
              <a:rPr lang="en-US" smtClean="0"/>
              <a:t>day </a:t>
            </a:r>
            <a:r>
              <a:rPr lang="en-US" smtClean="0"/>
              <a:t>March</a:t>
            </a:r>
            <a:r>
              <a:rPr lang="en-US" smtClean="0"/>
              <a:t> </a:t>
            </a:r>
            <a:r>
              <a:rPr lang="en-US" smtClean="0"/>
              <a:t>16</a:t>
            </a:r>
            <a:r>
              <a:rPr lang="en-US" smtClean="0"/>
              <a:t>,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Introduction to Genetic Engineering from Scientific American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229600" cy="57630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40" u="sng" dirty="0" smtClean="0">
                <a:hlinkClick r:id="rId2"/>
              </a:rPr>
              <a:t>https://www.scientificamerican.com/video/what-is-a-genetically-modified-food2013-07-24/</a:t>
            </a:r>
            <a:endParaRPr lang="en-US" dirty="0" smtClean="0"/>
          </a:p>
          <a:p>
            <a:pPr marL="393700" indent="-393700">
              <a:buAutoNum type="arabicPeriod"/>
            </a:pPr>
            <a:endParaRPr lang="en-US" sz="1800" dirty="0" smtClean="0"/>
          </a:p>
          <a:p>
            <a:pPr marL="393700" indent="-393700">
              <a:buAutoNum type="arabicPeriod"/>
            </a:pPr>
            <a:r>
              <a:rPr lang="en-US" sz="1800" dirty="0" smtClean="0"/>
              <a:t>Watch </a:t>
            </a:r>
            <a:r>
              <a:rPr lang="en-US" sz="1800" dirty="0"/>
              <a:t>the first 20 seconds of the </a:t>
            </a:r>
            <a:r>
              <a:rPr lang="en-US" sz="1800" dirty="0" smtClean="0"/>
              <a:t>video (whole thing is about 3 minutes). </a:t>
            </a:r>
            <a:r>
              <a:rPr lang="en-US" sz="1800" dirty="0"/>
              <a:t>Go to the following link and read the short description about chickens without feathers and list at least two pros and cons about developing chickens without feathers</a:t>
            </a:r>
            <a:r>
              <a:rPr lang="en-US" sz="1800" dirty="0" smtClean="0"/>
              <a:t>.</a:t>
            </a:r>
          </a:p>
          <a:p>
            <a:pPr marL="914400" indent="-914400">
              <a:buNone/>
            </a:pPr>
            <a:r>
              <a:rPr lang="en-US" sz="1800" u="sng" dirty="0" smtClean="0">
                <a:hlinkClick r:id="rId3"/>
              </a:rPr>
              <a:t>http://news.bbc.co.uk/2/hi/science/nature/2000003.stm</a:t>
            </a:r>
            <a:r>
              <a:rPr lang="en-US" sz="1800" dirty="0" smtClean="0"/>
              <a:t> </a:t>
            </a:r>
          </a:p>
          <a:p>
            <a:pPr marL="914400" indent="-914400">
              <a:buAutoNum type="arabicPeriod"/>
            </a:pPr>
            <a:endParaRPr lang="en-US" sz="5538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 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517" y="3625714"/>
            <a:ext cx="8191156" cy="2462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 watching the video….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	What is the difference between </a:t>
            </a:r>
            <a:r>
              <a:rPr lang="en-US" b="1" i="1" dirty="0" smtClean="0"/>
              <a:t>traditional selective breeding</a:t>
            </a:r>
            <a:r>
              <a:rPr lang="en-US" dirty="0" smtClean="0"/>
              <a:t> and </a:t>
            </a:r>
            <a:r>
              <a:rPr lang="en-US" b="1" i="1" dirty="0" smtClean="0"/>
              <a:t>modern genetically modifying</a:t>
            </a:r>
            <a:r>
              <a:rPr lang="en-US" dirty="0" smtClean="0"/>
              <a:t> foods?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TED Talk: The Ethical Dilemma of Designer Babies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BEFORE</a:t>
            </a:r>
            <a:r>
              <a:rPr lang="en-US" dirty="0"/>
              <a:t> you watch the TED Talk, answer the following question:</a:t>
            </a:r>
          </a:p>
          <a:p>
            <a:r>
              <a:rPr lang="en-US" dirty="0"/>
              <a:t>1.	Given what you’ve learned about genetic engineering so far do you think that scientists should use genetic engineering techniques with humans? Why or why not?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AS</a:t>
            </a:r>
            <a:r>
              <a:rPr lang="en-US" dirty="0" smtClean="0"/>
              <a:t> you watch the video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742"/>
            <a:ext cx="8229600" cy="57192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>
                <a:hlinkClick r:id="rId2"/>
              </a:rPr>
              <a:t>https://www.ted.com/talks/paul_knoepfler_the_ethical_dilemma_of_designer_babies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2</a:t>
            </a:r>
            <a:r>
              <a:rPr lang="en-US" sz="1800" dirty="0"/>
              <a:t>.	Fill out the following table with Pros and Cons. You can stop the video as needed to fill out the table. Try for at least 3-4 of each. Include enough detail that it will make sense to you later.</a:t>
            </a:r>
          </a:p>
          <a:p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64" y="2496473"/>
            <a:ext cx="8143425" cy="3327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AFTER</a:t>
            </a:r>
            <a:r>
              <a:rPr lang="en-US" dirty="0" smtClean="0"/>
              <a:t> you watch the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69" y="1688355"/>
            <a:ext cx="8949765" cy="3475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248</Words>
  <Application>Microsoft Macintosh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Genetic Engineering Self-Paced Activity</vt:lpstr>
      <vt:lpstr>Introduction to Genetic Engineering from Scientific American</vt:lpstr>
      <vt:lpstr>Continue watching the video….</vt:lpstr>
      <vt:lpstr>TED Talk: The Ethical Dilemma of Designer Babies </vt:lpstr>
      <vt:lpstr>AS you watch the video </vt:lpstr>
      <vt:lpstr>AFTER you watch the video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 young</dc:creator>
  <cp:lastModifiedBy>Cal young</cp:lastModifiedBy>
  <cp:revision>9</cp:revision>
  <dcterms:created xsi:type="dcterms:W3CDTF">2020-03-09T02:03:32Z</dcterms:created>
  <dcterms:modified xsi:type="dcterms:W3CDTF">2020-03-09T02:14:30Z</dcterms:modified>
</cp:coreProperties>
</file>